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notesMasterIdLst>
    <p:notesMasterId r:id="rId8"/>
  </p:notesMasterIdLst>
  <p:sldIdLst>
    <p:sldId id="256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D2AF39-AA00-4261-B927-DEA38B37731B}" type="datetimeFigureOut">
              <a:rPr lang="en-US" smtClean="0"/>
              <a:t>4/18/2012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AC3C9A-BA7C-4189-BD39-18B51FC0D8B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585B5-3582-45F8-94CD-E9ED358423B7}" type="datetime1">
              <a:rPr lang="en-US" smtClean="0"/>
              <a:t>4/18/2012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16687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72B3A-0F45-4EB1-9FDB-F4EBD275C0D1}" type="datetime1">
              <a:rPr lang="en-US" smtClean="0"/>
              <a:t>4/18/2012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502436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9EC95-12B4-4843-BD4D-FA0E21977273}" type="datetime1">
              <a:rPr lang="en-US" smtClean="0"/>
              <a:t>4/18/2012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358649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FF638-5C6B-4E43-8E30-943F7D3B6A75}" type="datetime1">
              <a:rPr lang="en-US" smtClean="0"/>
              <a:t>4/18/2012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656689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F3024-E9E1-49F0-B39A-F7AAA73ABF83}" type="datetime1">
              <a:rPr lang="en-US" smtClean="0"/>
              <a:t>4/18/2012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246501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7471A-E09E-4683-90DC-B04C71C94DD6}" type="datetime1">
              <a:rPr lang="en-US" smtClean="0"/>
              <a:t>4/18/2012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428790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BD485-D1E6-4D96-9103-0F217CB4104D}" type="datetime1">
              <a:rPr lang="en-US" smtClean="0"/>
              <a:t>4/18/2012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82753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A8127-AA3E-420F-A2C7-13610FF029BD}" type="datetime1">
              <a:rPr lang="en-US" smtClean="0"/>
              <a:t>4/18/2012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928333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0D09A-2BC1-4309-B116-45DC7975A630}" type="datetime1">
              <a:rPr lang="en-US" smtClean="0"/>
              <a:t>4/18/2012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2047717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397A9-8FEF-439A-B68E-0AB8FE649FAC}" type="datetime1">
              <a:rPr lang="en-US" smtClean="0"/>
              <a:t>4/18/2012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44587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5C071-5E4A-48F2-AEEE-74B8303D7027}" type="datetime1">
              <a:rPr lang="en-US" smtClean="0"/>
              <a:t>4/18/2012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79223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14EFC-4D6D-4C96-92D7-F3F6370930D9}" type="datetime1">
              <a:rPr lang="en-US" smtClean="0"/>
              <a:t>4/18/2012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584465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6619F-C3FF-4CBC-B4ED-B976544EE54A}" type="datetime1">
              <a:rPr lang="en-US" smtClean="0"/>
              <a:t>4/18/2012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232488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246F8-1641-4289-B19D-C60C5340F4AB}" type="datetime1">
              <a:rPr lang="en-US" smtClean="0"/>
              <a:t>4/18/2012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923451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4C284-060B-4838-A12B-45A60C573A10}" type="datetime1">
              <a:rPr lang="en-US" smtClean="0"/>
              <a:t>4/18/2012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704936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4C018-67C6-4421-8903-C1E0312CC5AC}" type="datetime1">
              <a:rPr lang="en-US" smtClean="0"/>
              <a:t>4/18/2012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78297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B9D7E-9E09-497F-871E-F46784AA5E8D}" type="datetime1">
              <a:rPr lang="en-US" smtClean="0"/>
              <a:t>4/18/2012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420868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9570C-465F-4124-8B4D-FBBD347782E5}" type="datetime1">
              <a:rPr lang="en-US" smtClean="0"/>
              <a:t>4/18/2012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86915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969885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556769"/>
            <a:ext cx="8229600" cy="35693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DD04A9-4E2A-4086-8A0F-F89D86F25DAF}" type="datetime1">
              <a:rPr lang="en-US" smtClean="0"/>
              <a:t>4/18/2012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49011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1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A4591D-A082-4420-89EF-55089F919B3C}" type="datetime1">
              <a:rPr lang="en-US" smtClean="0"/>
              <a:t>4/18/2012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04119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02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Perception, Self and Communication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603594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do you usually select information to form perceptions about others?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By your interactions through technology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By first impressions of others 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By interpretations of interacting situations with others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By how we fit in in relation to others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factors do you think lead to your main differences in perceptions?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Your personal expectations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Selective attention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Selective exposure to values and beliefs you may have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Your personal relevance 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13769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/>
              <a:t>When you engage in a conversation with someone you don’t want to listen to you tend to…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52436"/>
            <a:ext cx="8229600" cy="3569394"/>
          </a:xfrm>
        </p:spPr>
        <p:txBody>
          <a:bodyPr/>
          <a:lstStyle/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Hear what they are saying, but not really listen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Find out how it pertains to you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Make it a point to try and connect with what is being said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Focus your attention elsewhere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do you find yourself perceiving other people?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As “</a:t>
            </a:r>
            <a:r>
              <a:rPr lang="en-US" dirty="0" err="1" smtClean="0"/>
              <a:t>Niceys</a:t>
            </a:r>
            <a:r>
              <a:rPr lang="en-US" dirty="0" smtClean="0"/>
              <a:t>” or “</a:t>
            </a:r>
            <a:r>
              <a:rPr lang="en-US" dirty="0" err="1" smtClean="0"/>
              <a:t>Meanies</a:t>
            </a:r>
            <a:r>
              <a:rPr lang="en-US" dirty="0" smtClean="0"/>
              <a:t>”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How the other person reacts to situations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How they present themselves based on appearance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How they handle contradictions in social situations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By sizing them up and comparing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UTHOR_TITLE_PP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AUTHOR_TITLE_PPT_template.potx</Template>
  <TotalTime>15</TotalTime>
  <Words>211</Words>
  <Application>Microsoft Office PowerPoint</Application>
  <PresentationFormat>On-screen Show (4:3)</PresentationFormat>
  <Paragraphs>28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AUTHOR_TITLE_PPT_template</vt:lpstr>
      <vt:lpstr>Custom Design</vt:lpstr>
      <vt:lpstr>Chapter 02</vt:lpstr>
      <vt:lpstr>How do you usually select information to form perceptions about others?</vt:lpstr>
      <vt:lpstr>What factors do you think lead to your main differences in perceptions?</vt:lpstr>
      <vt:lpstr>When you engage in a conversation with someone you don’t want to listen to you tend to… </vt:lpstr>
      <vt:lpstr>How do you find yourself perceiving other people?</vt:lpstr>
    </vt:vector>
  </TitlesOfParts>
  <Company>SAGE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Bryan Fishman x7535</dc:creator>
  <cp:lastModifiedBy>taccomazzo</cp:lastModifiedBy>
  <cp:revision>3</cp:revision>
  <dcterms:created xsi:type="dcterms:W3CDTF">2012-02-27T19:05:25Z</dcterms:created>
  <dcterms:modified xsi:type="dcterms:W3CDTF">2012-04-18T22:47:09Z</dcterms:modified>
</cp:coreProperties>
</file>